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Cyberbullying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Suzy 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566" y="1947862"/>
            <a:ext cx="5220926" cy="2789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32027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/>
              <a:t>Are there any 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0586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Story of Rebecca </a:t>
            </a:r>
            <a:r>
              <a:rPr lang="en-US" sz="3600" dirty="0" err="1" smtClean="0"/>
              <a:t>Sedwick</a:t>
            </a:r>
            <a:endParaRPr lang="en-US" sz="3600" dirty="0" smtClean="0"/>
          </a:p>
          <a:p>
            <a:r>
              <a:rPr lang="en-US" sz="3600" dirty="0" smtClean="0"/>
              <a:t>Personal Introduction</a:t>
            </a:r>
          </a:p>
          <a:p>
            <a:r>
              <a:rPr lang="en-US" sz="3600" dirty="0" smtClean="0"/>
              <a:t>Why I picked this topic</a:t>
            </a:r>
          </a:p>
          <a:p>
            <a:r>
              <a:rPr lang="en-US" sz="3600" dirty="0" smtClean="0"/>
              <a:t>The goal of my talk</a:t>
            </a:r>
            <a:endParaRPr lang="en-US" sz="3600" dirty="0"/>
          </a:p>
        </p:txBody>
      </p:sp>
      <p:sp>
        <p:nvSpPr>
          <p:cNvPr id="5" name="AutoShape 4" descr="data:image/jpeg;base64,/9j/4AAQSkZJRgABAQAAAQABAAD/2wCEAAkGBxQTEhQUExQVFBUVFBQVFRUUFBQUFBQVFBUWFhQUFRQYHCggGBolHBQUITEhJSkrLi4uFx8zODMsNygtLisBCgoKDg0OGhAQFywcHBwsLCwsLCwsLCwsLCwsLCwsLCwsLCwsKywsLCwsLDc3LCssLCw3LDc3NywrKysrKysrK//AABEIAP0AxwMBIgACEQEDEQH/xAAcAAABBQEBAQAAAAAAAAAAAAACAAEDBAYFBwj/xAA8EAACAQIEAwUFBgUEAwEAAAABAgADEQQSITEFQVEGImFxgQcTkaGxIzJCUsHRFGJygvAVkuHxM1PCQ//EABkBAAMBAQEAAAAAAAAAAAAAAAECAwAEBf/EAB8RAQEBAQEAAwEAAwAAAAAAAAABEQIhEjFBAxMiUf/aAAwDAQACEQMRAD8AnpU5aRIkpyzTpzjcchqaS1h6dyIypLQSy+JjyHRsLn6Q1EdFkqpCIVWSgRwIQEbBwIEICFlkGKxdOkuaowRepO/l19IxpEwEITJYvtkt7UkOUbs+hPkv7zkVu0+IqXAaw8AAbQaecWvRhDvMBheK1itiWIHOxPzAkP8AqFRTdajqfO4+Bm2/8P8A4q9HBhrMTw7tW6m1UZh1UWYemxmwwXEKdRb02DDwOo8xuIZS/Gz7WxpEzQAIcdhAyRZGJIIYGJFMmVpXBkitHlBYDR80gDQ88eUD1GikTteKHWYNUlimkSJJ0SedIjBUKdz5SUi5hlbC3OJVjnwyrJAIgIYhwZDAQo843afjP8NSuti7myA/Nj4Ca3Jp5NVu0nadMP3FAeqfw/hW/Nz+kweLx71Wz1HLt46AeAXlKdZyxLMSWY3JO5PMmQlovt9q/PGLhrC1ucGhUyn7vzgYfGKv4Q3nJHx1NjrTC/0k/rGPjqYbiIF7IPQsLfOA2Jub3nNOT8DHyMIP/gh0V/ODz+Es4PFNTYOhKkcx9COYnJpv/wBy7QmCx6FwDtCtayPZanL8rf0+PhNCJ5LTa2oNiNQRuCNjeb7gXGve0mLC9RB3lG7dCB4wpXl3lhiRodBffnDWMUccGCI8Ohh80MNI4rxpQw7NHgXih1sZhVlmivOR0kuZZbpOVGQMICICGBDDYQEK0QEcCMbCE8r7XcS97iX5rTORemm5+M9M4nW93SqP+VCflPEa9Qkk33/WJ1fcW4iX3lzpCamYGCFzaafBcPDCx5wx0c86yhSGKc3D9mQRcCc3Hdm2TW1xGw1/nWZy2lmmf8/eTVsKRv8A9RqWGO02Ew4F5Zw9rSsgIIBlu3dhkZKjzpcDx3uq6PewzBW/pY2N/r6TPirLVJr6TX0tj2RDJBOR2dxnvcPTY75cp/qTun6D4zqgwajUgjkwAY+aMB7xRrxodY940Fmih0HJUWjqIisISESwQEICMsKE5wI8ZYVoRkZzt5ismEcDdyqfE3PyBnkbtPR/alWtSor1dj8F/wCZ5izWifqvDscGpXa83fCaNrEbmY7s8NJueFLoI8dn840GDTSWnoA8pUwukviUkWxxeIdnKdS+lj1mR4z2aqUAXXvINyNx5iekiJ1BFjqDD8YS8yvHWW/nIRWsZpe1PCfdMSgsPl4HymKxVXva6GJ9I9TE7vqZaoPOS1WWadaDU3qHYLEZqTpzR7+ji/1BmqAnmvs3xv29RfzU7+qG/wD9T0kNEl9Soorwc0a8eUo7xXgXjZodAZMUDNFCyjEIhCEnEzgRxEBCAmGQhHvFGmh3n3tXv9h07/x0nnr4cgAnY7T0n2q0/sqLdHYfFZ5otU6DlBP1XhsuEUQqL4zVcMqKouxAEzXCtUWaDhfu11Yep1jx2c/TQ4KujHRgfWdJZl8RjcIfvEK3UXVpJgMXSF/d1S3gTr85SeG+TTRSngsSHGkPFYgINYwuf2nwgekTpp9J5RxDChswuM6i4/mHO3jN/wAbx9FwVqVGt0GmvQmYvG1KQC1KX4Kgvc3uDf8A4k+k+2aDWlpDt5SDFEZmtoLkjyvJKdTu+IMXHPXc7G4z3eMpE7Fsp/vGX6kT2YGfPuHqlXVhupDDzBuPpPesFXzorjZlVv8AcLyf6nVkR7wbwrQ6UxgwjBMbQK8eDFCCsBDVYwhiISQ4jiIRyITGMaIxwJtFivagT/DLbb3gvp4deU8uw6XYT072q43LTp07Xz3N77WPSedcKe7jSLzfatxGu4B+HpNBiuDGopCsVv0mf4UpVwJuOHVMwEo7eJsZyr2SuoGlxfvqWDHbQg6Trf6GhSmFUUygtmFyx65jznfXyicG0p4b/HI5PB2y1GXlOjiaYY2PSVcJR79xLpGsX8NjPcV4Ej0zTsqnNmD2Ia9ranmPCZDF8DZaNVe7lpg1CwuWNtLX6T1UrMz2h+zo4tbaNQdh6C36w0nX848irqRbxECk8PEN93wWVQ2sX8cnS5TOt57P2KxOfB0TzVch/s0niSNPU/Zbib0alP8AI4b0cH9VkevtKtyIYgCFCUjAMkIgmFgRR7xQlQLJLQFEOYsOIiY0eYxoSxAQcSbKbamxsItGPKPahXz4pQdMqKq+IJJZj62HpMicSaVQFbacjtNR28scUxO4YKP6UUA/NpjMa3eM3HqvP02nAOIms+ZrXvbTbabrhFblPK+yeIy1LX3+s9MwVPVWHMSrr/l140yNKmOxHTbnJKY01nNqY+kSe+vTePVt1Z4ViEuVuL7y5ia6ggZgCdgTqfKcsYRWNw6g9Zcp4emLM5VmXZiBp5dJmWlqGZjt/iLUD1Ksv+62k0DcRpggZ110tcTIe0FroRyBT5mLaHV8eZYze3lK2t5NxAHOfSVXbWD8cPX2tA6T0T2U1PtKo60lPqGI/Webo09G9kS3qVz0pp83P7SXUJXp6iHABjwFJjBMKDDADFFaKEqOFeBHMxRR4N44MxkiCR1W0MMtMr264m6UVo0v/LXYIvgD94/p6xeqaPPu0WO99iajCxRCyqRsddT6kTJ127xmw7RcOGGyUdCwphmI6kn9pkChJvD/ADVzxLhK2VgRuDeep9n+JZlW+419PCeTU956D2fp5kUXs1tDKrfzr0zDMGXqCJyOIcIS91UDyE53DOJNTbI4/wA6iaWjWDC4h10yubhsOoUDKPQyzUw4IsFHqZe9yDCFIQm+SjhuG0wNVUk8yB8ukz/b6l9ll5sNPNdQZqqzhdeQnnPbzjhNgu4JsfOJU++vGD4q4Z9DyX421lCoNTJAbsIDjUxvxxdejSbv2VYorimXk9Mg+a6j9ZgqU2Xs1W+MXX8Dkeg1El2V7QkORpJIIUxgwjBMOAaKK0eHC1BHgx5iFCWCYQOkFNDMZlyvveIm+2Hphv76mgHoBNMTOFwOn9tjH5mtb0VRb9ZPv8HWB7aVr4qufy5UHgANvnMxh6V53u1DXqYlhqDV0PIjbQ+k4uDaxB5bH1m/ncjr5nihUpWPrN32Wq/Zqemky2Ppcx1nX7NV7XX/AC8tpufK9Cq4Zai/Q9JBh8Q9HcZhfcdJawR2Hl9JafD3hiyTDcapn8QHgdJO/FqY/GvkDc/Cct+AK57w+FxLeD4JTp/dGvU6mMHyqrxCo9XYFU8dz+wmE7d0MoA6frPU2oi208v9oZsTf830Ai0vf0wm2o8oCb/GTGibAddZAgOaFzYkw630HjNB2PxfucVRflmAPgGBBv8AGc/hGGJu3n8oFVCh02Jkero/HH0Woh2mS7BdpBiaIRj9rTUA3OrKBYN+81gMPPsSp4BhNFKSFoYoo8OAqx4F4iwG+lotIMRqjW30A58pleLduaFIkU/tWGmmiA/1Hf0mI452prYi4d8q/kTur6/m9YloxuuP9sKdEEUrVWBsbHuKfFhufATBY7tViLVQr5fenM2QWO1iFPLpOYuKuDT2A7w8ZzcQ1j+kT47fVpI0FBRUo28LeoMo4Wle4kfCMblJUnQyT3+Spfkd5r546+MwdQ8juNP2jcKfI46S3jqYZcy7/WcwVbEH4wyi9i4IQyKw52nYVJkexXEe77s+BX9bTYiW5PolIhSPJIsVikpC9R1QfzECOS2RLVe08h7eYkO5G+UnN5kzTdoO31Jbrhxnb850UeQ3MwGKqZ6bsTdmXN65heT6pb1oVpXI8pVp4TRjbnadPha3UN/m0hxFUXCjf7xiXqwuL+BoBEXr3vnKLAZrG2uoM6dI3FMdVa3np/zOTjjYjwNpO01nh6OLfDVlrUTbW6nl/Mp6jwntPZjtBTxlIOujiwqJzU+HUdJ4qK5yMhAIJBt08RL3ZvjDYSsKlPUbOh/EvMefSGdZ6h1y90McytgMalamtSmcyMND9QRyI6Se86JUaeKNHhBzcRWCgsxACi5J0AAGpnkvavtm+ILIjFaFyFAuDUHV/A9J0Paj2gOYYZG0sGq253+6h8OZnnJeTzSSauvibyF6hlfNJIfjMOlSqQQekeq9zfrIVjzSGlS4U6t5QqlckWO4EgV7G4jVG1gz1bnrx1eG8Qt3G23EWPtuOc5d+f0l3DvcW3i2Kzpc4VxWon3WIYbGd5O3mMA++vT7i3mNQ5W06y44uLibMC2u1iu2WMf/APdwDySy/Scavine+dmY9WJJ+JkBHKMFj/f2jbSduUkwjHKy32BkZ+MOjofPSBuft0eC1fs3HMaiVsYpDBvSLAEqWXqCJcenmWx5/USXX26Is4KuciH/ANba+RlXilPvNbY6iNw4kEqf8EmxAt6fSLR/FBAdD6SR6B3Xf6yekovbkZNVpEAMu4mLYu9lO01TC1OZpn/yU+R/mHRvGewYDGpWprUpnMjC4P1B6EdJ4PjKeZfeLpbRh0mp9nHHjTqiix7lU9fuv+Fh57GU4ueOfuPWBHgAx5dF8w43EtUdnY3ZmLE+J/wSFYIjrNI0GRCSAx0iRpsFKTGBjRCDGOY5jNFTMVTmjXpJcO9iYCjUecFT3jBV5Vhx3ry1gj3sp2bQHodZUFrQEfK2u0FC3FmupVrdNJGTL/FRcJUGuYWPnOYwm5qXQyZJTNzaRAyenYL/AFExq3K3XTKUfkRb1l2l05NqD0MB0BpHw+XjKeFrW7rbdefhI37dEqzWWxB5j5yR3v5HUH9IRa4/bnK6krpuNwPqIhhvyI5S9QqA28R85UewAYbN8jHwz9Of1mngCwVvemk/3XBU+o0nLKmlV8VYjpsdP0lvGV7VEfxynwI2+Uh4u/2pPUA/KUk8R7e58Cx/v8PSq83QE2/MNG+Y+cUxnsq4vcPhmO16lP5Zx9D6mNOjn2RzV44DvCTaRw0MIic6RJtBfaJDMyW8cGBeIGBhZoMe8ZjBgyrNNgB4yJG1kKuZPT11irS6nYaecHLcHwk3ur68t/SWf4YXHiIm4bqUeDbNh6q80KuPjrOfeWOGtlqMp2cOpH9pt9JVtG5ifQllhzov9MqCXKSXUHpdTDYTl1MFVvTZeonPNOxMtU8MVa1w3cJJXaw3knEcMQisbWOgtuLWOvxkrLrp5vgaN9hoYTmxAPmIFMWsZ0vdLYl72AuNL3O9on6dzyhAKciMy+BkfDMV38p3t8xuJ1apVnYLqL3Q+BAuPjecHGdysrDmQf3jz0lv6n4jUGdhyIDDzG8o4mtc/CLiL2q+W0qkx+eUu66vCeItRqLUQkMt9R4gg/WPOavWPG+NScq+sNWkQMMGVoCcxkMBo6mZkt9IQkYaMDFZLeK8FTHBmYLCSYeplIjQWmzTS40OCsRy2It0vK5q5Drtf6Tn0K5Ugj18ZbrVlYX+XSQvGVad7BVz9srA6HX4jWU2Mkpm2/LaQSvMS6Ehl/h9QXKnY2+MoLJaYhpZWkxlYZ/w3NAp3FKi9xfQ6301POdPj/CGpUBmFjmXmDbMsoYTCGtXols1iFFzbUXG1ppO02EfK5IKgsu4Ou1tfSJZur836ZqjQHuwegmo7FqPfJmsbq1gdbm2k5q4S1J/AE/KdPhVJqb4dgUGawGf7ozad4eN5PiexXr6VfaRTFPGDKAuaijWG2YMwP6TF8bS4Vhvz/ebH2p1B/HWH4cPTv5l3MxuKr6LzuADKdz/AHuJS/6qPEdXv4D6SAiS4n7xMiJjcpdVIpig3ih0jl2jgxRSuMV44gx5sYV4rwc0WaBkl46mBeIGCsmBhAyG8NItjJSNowiiE2DqRGvGJgrCgkG06ydZXktJoxWj4ViSKWYbow1J5A30nq3HcSuJwSupvnCsPDL9+/SxuJ4nhMRlIuMy5rkHYzZ8E41/D06lJ+/QqrYuoIFGowv3Qd1N9R4QSfZ517F2u34eRFj46bzRf6Mj0rW7wp03v4aHfwN5zeO8EanSStTOZCqliOVxe+nKScd7RZMJRSkwNatQCWv9xLAM58bXtF45zdW762eML2pxxr169UkG5CrbayLl0+B+MzTVLqvhOlxAhRkH/c5DbQT26nfo6tpBXeEu0ZY6YgIoUabGcyKMI8pAKKMYhCx41o8UDGEKDEsDJLx1gXjqYKydYlgKYVPaKyRRCEAGEIzCho0jh05mThpOcQxXISctyQL7HrK8czYzQYHtXiKVFqK1L02XLlYBsn5snS/wnK/1C1+ZOzcwOkpKbwWEWw2nq1LneQtvCkV9YIyQGPAMkSMUQEUkQRQM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878" y="1658625"/>
            <a:ext cx="4472687" cy="30145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612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cyberbullying?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Definition</a:t>
            </a:r>
          </a:p>
          <a:p>
            <a:r>
              <a:rPr lang="en-US" sz="4400" dirty="0" smtClean="0"/>
              <a:t>Not a one time occurrence</a:t>
            </a:r>
          </a:p>
          <a:p>
            <a:r>
              <a:rPr lang="en-US" sz="4400" dirty="0" smtClean="0"/>
              <a:t>Effects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5342">
            <a:off x="7806186" y="1596478"/>
            <a:ext cx="3853580" cy="334190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8583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Facts about cyberbullying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882" y="4543311"/>
            <a:ext cx="6522597" cy="20918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4" name="AutoShape 2" descr="data:image/jpeg;base64,/9j/4AAQSkZJRgABAQAAAQABAAD/2wCEAAkGBxQTEhUTExQWFhUXFR0bGRgYGB4dIBsgHhsgHh8fHx4gHCggHiAlGx8dIjQiJSksLi4wICAzODMsNygwLisBCgoKDg0OGxAQGzQkICY3LDg0Li0sLCw0MTQsLCwsLC82LCwsLDQvNzAsLDQ3LCwsLCw0NywsLC00LCw0LCwvNP/AABEIAOEA4QMBIgACEQEDEQH/xAAcAAACAwEBAQEAAAAAAAAAAAAABgQFBwgDAgH/xABKEAACAQIEAwUFBQQGCAUFAAABAgMEEQAFEiEGMUEHEyJRYRQycYGRQmJyobEjUpLBM0OCorLwFSREU8LR0uEIFhdjk1RzdLPx/8QAGgEBAAMBAQEAAAAAAAAAAAAAAAQFBgMCAf/EADcRAAICAAMFBQcCBQUAAAAAAAABAgMEESEFEjFBUWFxsdHwIjKBkaHB4QYTUoKSwvEUIyQzQv/aAAwDAQACEQMRAD8A3HBgwYAMGDBgAwYMGADBgxQ8ScX0tEP20l3ttGm7n5dPi1hj42ks2e6652S3YLN9hfYiZjmcMC6ppUjHQuwF/hfn8sYzxD2qVU11pwKdPMeJz8WIsPkLjzwi1NS8jF5HZ2PNmJJPzO+Is8VFe7qXuG2BZLW17vYtX5eJt+adq1FHtH3kx+6ukfVrH6A4V67tinP9FTxp+Nmf9NOMzx+ohJsAST0GOEsRYy3q2NhK+Mc+9/4Q5VPafmDcpET8Ma/8QOIT8f5iedU/yVB+i4r6bhisk9ylnPr3bAfUi2LBOAMxP+yv82Qfq2POdr6/U6/t4CGjUF/SficfZiP9qf5hT+q4mU3admK85Vf8Uaf8IGIjdn+Yj/ZW/iQ/8WINTwrWx+9Szj1EbEfUAjDO1dfqNzAT0Sg/6Ryoe2GoH9LBE/4CyH89X6YZss7WaN9pVkhPUka1+q+L+7jEZYypswII6EWOPnH1YixcznZsbCWLSOXc/SOossziCoF4JkkHXSwJHxHMfPE7HKUMzIwZGKsORU2I+BGHbh/tQq4LLKRUJ5Ps3ycc/wC0DiRDFJ+8ioxH6fsjrTLPsej8vA3fBhb4Z43pK2yxvol/3UmzfLo3yN/MDDJiUpKSzRRW1TqluzWT7QwYMGPpzDBgwYAMGDBgAwYMGADBgwYAMGDBgAx41lWkSNJIwRFFyzGwGIPEWfQ0cJmmaw5Ko95j5KOp/TrjA+LuLp697yHTGp8EQOy+p/ea3X42tyxxtuUO8stn7Nsxbz4R6+Q2cY9qbyXiorxpyMpHjb8I+yPXn+HGaySFiWYkkm5JNySepPXHzh64P7NZ6q0k94ITyuPGw9FPIH94+lgcQW52yNZGOFwFXRfV+Yk08DOwRFZmPJVBJPwA3OHrIuyqrms0xWnU9D4n/hBsPmQfTGu5Bw5T0a6YIwu27c2b4sdz8OWLXEmGFS94osVt+ctKFkur4+XiZfXcP5NlZiFYzu8urQXDuDptq8Ma2sNQ94HDpw7mFA8Jlo2g7lb6jEFULYXOoADTtvvhP46dnz3KY0sXWOodQxsL92SLmxsCU54ouC1U5dncxJFfItR7TCBpETBZdIVbk2uW3vzBHS5kxhGPBFLbibbf+yTfxNfpMxhli76OWN4rE94rgrYc/EDbaxv5WOPannV1Doysp5MpBB6cxtzxlvD9VHFwmzBgB7JOt7/bdnW3x1tb6Yr5KqSn4foKCnH+s166IxffTKxd29BpcC/TVfpj0cDZsGMUzHtLqJMrSGmDnMBDJ7SRsYFgFpJG8mYDbyJPWwLXxR2gmHKqesgQPNVaFiU7hXZbtfffSQRbztgB5q6OOUaZI0dfJ1DD6EYVs27NaCa5EZhbziNv7puv5YWeJUzfLaT29swFQ0ZUzwPCgQhmC2UrZhYkcrX57cjZcS8a1OrKRRCIHMFLETqzaRpjZb6WB2DNe3ljzKEZcUdqsRbU84Sa7mK+e9k1THdqd1nX90+B/oTpP1Hwwg1lI8TlJEZHHNWBBHyONx4S46aUVy1kaRtQf00kRLRsAG1FbjUCNJ8O5+e2PLJczXOgTLlxWiKMYqiSRNbMHC2CL4k+1uDbw+uI08Kn7uhdYXb1kdLlvLqtH5eBhytY3GxGNC4P7T5YLR1d5ouWv7a/P7Y+O/r0wcXdl0sF5KUmaMblP6xR8vf+QB9OuM8IxF9up9C+/wCLtCr+JfVeR1NlmYxVEaywuHRuRH6HqD6HcYlY5o4X4mnoZdcLeE+/Gfdceo8/I8x9Qd94V4mhrou8iNmFtcZ95D6+YPQ8j8QQJ1V6npzMrtDZc8K95ax69O8usGDBjuVYYMGDABgwYMAGDBgwAYq+I89io4GmmOw2VRzZuij1/Tc4nVtUkUbSSMFRFLMT0AxzrxrxQ9fOZDdY1uIk/dHmemo8z8h0GON1u4u0stm7PeLs191cfIi8TcQy1sxllPoqDkg8h/M9cV1LTPI6xxqWdjZVAuScFLTPI6xxqWdiAqjmScb3wBwSlCmt7NUMPE3RR+6vp5nriDXXK2RqcZjKsDUklryRW8CdnCUwWaqCyT8wvNY/L0ZvXkOnK+NCxWcQZ9T0UXfVMndx6guqxO55Cygnz+mIvEfFMFJoRmDTynTDACNUrHZR5KC22trAfliyhBQWSMXiMTZiJ79jzZb1lUkSNJK6oii7MxAAHqTsMQeH8/grUaSnfWiyFNXQlbXI6235nn8LE51VcQVWZHuY1SjzDL6kSvBK+pJEUEX1BbkeLoLWIIO4IqeFeNYIHqZ6Okkneo01FTFCxEVKioSw1sgDSX1sQFUXOkE6bn0cDZJcshaZJ2ijMyAhJCoLqDcEBrXAsTt6nHnTZLBHLLMkSCWa3ePbdrACx9LAbcuvPE2N9QBHIi+/rj6wAjf+k2W69XdPo16+571u61eei/5Xt05bYupeFYmr4q8sxeKExRx7aEv9pRa4Niw+BHli/wAGAKXLuFqaGSqkSMBqti0p87ixA8gTqY+ZY+lkw9lrnKloGqQZIZzLTyhCAm99JGq5BJY3FrEjY2303FRxVxBHQ0zVMoYohUHSLnxMB/Prte24vgBJzjhrOMxiSkrZKSKn1KZng1l5dJuAAw0i5APTcX5bYnZ9wrI+ZZYYof8AU6WKRGIcDQDGVUAag/RRcDbDtl1YJoo5VBAdQwDbEXF7H1HLFJxbUtNRTmjqkSSMajIrBtGnxMCFDG+kHYC5IA5XwAt8EZZPl0VfRzUzTUkWuSKRVVmnVluYymxke22/W63tbETssySoiramaKGeky10/Z09Q3iLnT4glyUAs3M9VG/2bCq7RUo6XLmdZKr2pQO9jW17aQ3hJZi5J93qb7jH2e0SQJXpJSNBU0sLSLGziRXARWvqUAXUOhZQTYMN/IDQMJHHPZ9FWBpYbR1Hn9l/xDz+8N/O/TLps/rDLl1VU1VQymaNiDGscTd4A9oit+9CWCtcbNaxF7jojHmUVJZM7UX2UT363kzlfMKGSCRopUKOpsVP+dx5EbHHvkecS0kyzQtpdfow6qw6g/8AfYgHGp9slVRGMI/iqx7mi11HPxn909BzvuLb4x3FZZH9uWSZucHf/q6N6ccs+T4P8HSvCPEsVdAJY9mG0iE7o38weYPX0IIF3jmfhbiGSinWaPccnS+zr1B/kehx0ZlOZR1MKTRHUji4/mD5EHYjE6i3fWvEyu1NnvCzzj7r4dnZ5EzBgwY7lUGDBgwAYMGKDjfPxRUjzbaz4Ywernl9Bdvlj42ks2e665WTUI8WZ12wcVd5J7FE3gjN5SD7z9F+C9fX8OMzx9SOWJZiSSbkncknmScPPZRwt7VP38gvDCQbH7T81HqBzPyHI4rG5WzN3GNWAwvYvq/yOnZZwb7NGKqZf28i+EH+rU+nRmHPyG2299BxX51ncNKneTuVWxOys5sN2OlFLWUbk2sOtsZ/xZmM9YJFgmkiikES0E9POFWaVr6lfTZ9rNe5soQ7arA2UIKCyRiMTiJ4ix2T4v1kMWe8Rxu8lP8AsgkcgjmlkkiUxsVDKyJKCr6SyEltudgxFsZxNC9SJ8nzGb/XIm76gq2JBl1ElQG5nUTYAE23AF4xj2yGlps2Iaoy8TZhC3dVl5ZIQCoISVingNypUgDVcGwKgY07hfhSKligBAklhjZFka7FFZy2hC24UX0jrpAvj0cBd4e4Tlqmo8wr1aCshiKv3T2aYbaTKVtp21XQc9W5AGnF/l/B0UTyWd+5eUy+zhY1jDG3PSgZgLbKxK+YNhZkwYAMfjsACSQABck9MfuMP7QquWXM6mCpldIUjj7pPaBAvduv7SYX2lZWuNHM7ix02wBsFXndPFF37zRrDe3eahpve1tQ257fHbEPJOLqSrEpppll7o2YLzPh1bA7kEXF7blWHTGP8NvJPkUEkau60FbrmjLjTJHEFmYEMTq5gBR1vthgoMokrc5mrIaeSkRaTSTPEY5HkcOgeM80YAW7wXIC8jqwBecMcfy1gkdIYRGKd5Vbvr92ymypMSAFLC7Gx8IF9wb4XuGOLKirWrimqT3vsMj9w8ao6SWuGi0xgGMDcEu7G6naxvMyvs3kaojkkjFOq0kkEzCUSvUs6FNbDuwhtctqYXYhbrthkyrgULULUVEiSNHTezxLHCIUSPcbjUxLWJHMAAmwwBmXE1fJPlOWyFmeeKpalc3dS2uMgAlgrgSRaLk2JDH44seB+HZRUM8SSKhpJUm1U7QXLRppjK6EVnEveG6BrLpBYnDLxv2dq1CIKCP9p7VFL+0mdhdV0aiXYmwTaw6AWGNEp9WlddtWkarbi9t7bDa/pgDJck4PqajK1pmjNPLTViTU5lUoADpZxYO52Zpbb7+Hl0eKng9HzAV5chhGF7sKtmsrqdbEFihV/cFhdVO9hZmxHr62OGNpJXCIouWY7D/PlgfUm3kjGc54eWeSClgymWmnFSjTTEXgSNSSxikJ06WvewC3tYi+L/jztMEeqCiIZ+TTcwvonRj97kOl+i1x32iSVeqGnvHT8ieTSfHyX7vXr5BDxCuxPKHzNPs7YuWVmIX8vn5H1LIWJZiSxJJJNySeZJ6m+J2TZJPVMUgjZyqkm3ID1J2F+Q88XfBXA01cwc3jpwfFIRz8wg6n15D8juuSZNDSRCKBAijn5sfNjzJxzqoc9XwJm0NrQw3sV6y+i7/I5gZSDYixHMHD72T8VezT+zSN+xmO1/sPyB+Dcj/ZPQ4l9sHC3dSCsiFklNpAB7r/AL3wb9fxYzbHj2qpkpOraGG7H9H+DrDBhV7N+I/bKRS5vLF4JPM2Gzf2h+YOGrFnGSks0Ya6qVVjrlxQYMGDH05BjDe2HPO+q+4U+CAW+LtYsfkLL8Q2NmzivFPBLM3KONmt52F7fM7Y5fqZ2kdnc3Z2LMfMk3J+uImKnkt00GwMNvWStfLh3v8AHiFPAzuqILszBVA6kmwH1xtvEXD1TTZSkOX2M8LpKSDYuU8b2H2izC2k8wbYTexvJu+q2nYXWBbj8bXC/Qaj8QMbjhhYZLePu38VvWKlcFq+9/jxMXzDNamtpKHM6F3lmhEkNTCpUSPr0tIqALa9luNKlrFWtdThgoOGIsxp0jalny+lgZGp02jmEg1d4x94gG62J8RILbdWPKeCKWnrJayIOHlNymr9mrWILKgHvG7bkm2prWucMuJZniNRUccEaxxgIiKAPgBa5J3Jt1O+JCsCLjcHkcJnbBm4psrnYoj95pjCvqs2s+IHSyt7mrkRhfq+0iDK0p6JaWSRoqaJplja4hDKu12uTbUOdh4l33tgDVMGKOp4uo46eGplnSOKdVaMvsWDAHlz2B38sTqXOKeRmSOaNnS2tQ4LLflqW91v64AnYWOLva1ZJKekgrEC/wBE7BHR77OrsCpFua7HYWJvtLrOLaWKpNLJJplEJmI0tYIoJJLAWFgpO/p54sstzGKojWWGRZI2vZ1NwbGx39CCMAL3Zrw7LRUhWcr380zzyhTdQz22HwUD53588NeDBgAwYMGADBgwmcc8fxUQMcdpKi3u/ZT1cj/CN/he+PMpKKzZ1oosumoVrNl1xNxLBQx65m3PuIPec+g8vM8hjB+LeLZ697yHTGD4Il91f+prfaPysNsVea5nLUyNLM5d26n9AOQHoMedFRvM6xxKXdjZVUXJ/wA+eK+252aLgbLAbMrwi356y68l3eZ4Y03gPszaTTPWgqnNYeTN6v1UenM+nVh7P+AIqf8AbTMk06nkCCsRHT1ceZ5bW8zoWO1OG5z+RWbR21nnXh3/ADeXmfEMKooVFCqosFUWAA5AAbAY+8Rf9Iw973Pex97a/d611289N72+WF09otD3wgV3ZmcxqwjbQ0g/q1kIClidhva9t8TDNl/nOWpUwSQSC6yLY+nkR6g2I9RjmbNKF4JpIZBZo3Kn5HmPQ8x6Y0vJu0jMGoq6V6LXJSsy3vbx94q6GiF3GhGLE3t4SLjnhL4prhVhawT08zsdEncI8ekhQU1JJ4rkBwG5EIMRcVDOO90L7YOK3LXS+EvFfj7E/stz32auRWNo57Rt8SfAfk21/InHQGOUFNjcbEY6Z4Tzb2qkhn6ug1fiHhb+8DjzhJ6OJ1/UGGylG5c9H9vXYW2DBgxMM4IXbNmPd0IiB3mkCn8K+I/mFHzxhmNL7cqy9RBF+5EW/ja3/AMZtGhYhRuSbAepxWYiWdjNxsar9vCRfXN+vgje+ybK+5y9GIs0zGQ/A7L/AHQD88OeI+XUgiijiXlGioPgoA/liRixhHdikY3EWu22VnVsMGDBj0cRf4z4ShzKJIp2kVUlEg0EC5AIsbqbixPlhR4q7L5J3zCaKoTvaxY1AdSoRUZGK6gSSD3aC+npjTsGAMjPZvVVNbTLWd2cvo41SKMHdwqKDewB8TqCSTyFsI+b5HWSVVZQ+zTd7V5gshl0nu+6UyWOq1tPjDXv9m3MWx0pgwBzxxDUXqc+qY91hp0pFH7od44TbysEf6nFxkPGT5XktIiNDVVE8n7CJSP2aNvZgoDFhJdSDvqYi5tjZJcshZZFaKMiUWkGkeMb7Nt4uZ5+eF2l7OMvjqIqhYTrhAEQLsVTTuCFJ5gkne++/PADBk00r08TzoEmaNTIg5KxAJXmeR254m4MGADH4zAC52A64jZnmMVPG0szhEUbk/oBzJPkNzjD+Ou0CWsJiivHT/u/ak9Xt0+6NvO+1uVlsYLUnYLZ9uKllHRc2MfHfab70FC2/Jpx+Yj/AOv6dDjJ3ckkkkkm5J5k4/MOPA/AUtcRI94qcHd7bv5hAfpq5D1tbEBynbI19dWH2fTnwXN8366FLw1w5PWy93Cuw95z7qDzJ/Qczh2zWCfJaqhjo4hIsxMcskhRRNI+yJqsXjCkarCwNxcnfGr5TlcVNEsUKBEHQdT5k8yfU4qeOOF/9IQJGJTDJFMk0UoXVpZL76bi+xPXnY9LYm1UKGr4mX2htWzFPdjpDp17/IzEtmFNVZxFRTJAsLGtZTGHaTWgcouoWC2uLgXuFHU4n0lY9fmtA0s8yQVFFHUpEkhCd/GTqUDyFmJ89r4e8r4PWOf2qWaSadqUU8rEKqyDVcsUA2bpzsB9cT8q4ZpKdYVigRe4DCIkamQOSX0s12Gok336nHcqjDcuy4pUFKlZlq4K5pQKeiLzznXcN7QWC92bnY2G198MefcJ5pU1Eg7s/s6wS00hqAkCRqbqqwqCe8N93K357+ezYMAJEXBdRHW1M8FaYYKrxSRLGC4fuyoKub6bOddwN7AHbEDP+AUjo66QyST1MoWRpZNNz3I2CqqgDwXHK++NGx8uoIIO4IscfJLNZHSmx12RmuTTOUcbL2IZjqp5oCd45Aw+Djl9VJ+eMjzSk7maWI/1cjJ/CxH8sOnYxWaK8pfaSFhbzIIYfkG/PFbQ92xG22rWrcHJrlr8vwbngwYMWZhTAO1uo1ZnKP3FRf7gb9WxTcHU/eV1KvnOhPwDAn8hib2kNfMqn8Y/JFGPrszW+Z034mP0jY4q3rb8fubyHsYBNcof2m/5jmUMCF5pUiQfadgo+pOIOVcUUlSjyQVEcixi76TcqLE3K8wLA9N7HyxjOR8Orn+bV89RJJ7PC+lFU2JGplRQSCFXShJA6n1vjSeE+zOky+pkqIGl8cZTu3YFQCQT9kE8hzJ6/K0MGS+EO0CizF3jp3bvEGoo66SVvbUOYIuR67jEPjjjQ08q0tOLyhO/nc7rBAhu7EW3YqCAvmR5i+eZjSQ8P57FMrAUlQralsbxKxsR6qr6WFt7Ai2wJk8GUstdTZ7XFWHtaOsDPzsqyeHy0gGNLj90jpgC6yXtiNU7pT5fUzkSHSIwPDH9kubkBib+Q5C554cMi4xSYVAnikpHplDyrNbZGBIcMCQV8LcvLGb9l/aNl9DlccMzkTK8hKJGxZrsSDe2m5BA3PTF/kGYw5hSZnXyFWEsDRtACQYo4kcqHOx1tqZiRtysdjgC/g7UMqZdQrIwPvK6n6FQcWf/AJvo2p5qmKZJ0gjaRxEyswCgn3b7E2Nr2xkPCeT8NtBTiolU1BiQyh5ZUUOVBYXBVRYm3Pphz49yuipMoqqikggTXTiMSQqo1JK6L7w94G4N7m+AIuU9tMEksSy0s0EUzFY53sVO9rnYCwOxIJtjUscv8aV8NXT5VQUJaeWGIo4VWALuE2UNYHxBrm3lvjp2JbKATewAvgBZ7ROM48spu9YFpHusS22LWuNW4so2v18sKB7al0q/sFToZbqx0qG89N+Yv1BOKb/xE5vE4p4kcPJDKxdQAVFwLBj57cvU36YzfNuJTKzSO5kkbqb2H/JR0AFhyGOVljXurMsMJhK5tu+W4ks+159Bg4i4tmzBhLK1k+xGPdQfDqfMnf5WGKgnFTmSBadQDfcb+fM42aDs9jocmqpZ/wBpU+xybtyjLRnwqPME21fS3WIqXZ7WfM0E9pQwaVTjwinp1fL85iFm1LJlrUktRTrL312EDFgbKVtqt1a/LfluOmOmKQ+BPDo8I8HLTty2225YxniqnkqMyyOmn0mZCWkKxuqFQVkAXVfUdCWNid78r2xtRNsTa64wWSMzi8ZbiZ71j7lyRnOQdpElTnM2XCnBijaRe8Um6mO4LPfbSWAUWAsSNzfF9xbx/R5dLHFUs4aQahpQsFW9rt6XvyudsJ3ZHTrLmeb1aqVUzaFDKVYanZ2upAK8l2OL/td4Njr6NnuEmp1Z0e3QC7I1hfSQOm4IB8wfZFGuszmGOmarZx3Aj7zWNwVtcEedxa3ncYSU7Q5IsukzOohvHJMBTwoy6ljIAUu3Qkhm62uBjNJeKTmOW5blMQcz98scqqDYxx7Jc+Wkhiendkm22HDtQ4BoKWi7ymplSRqmIX1MfeexA1MbA8rAYA1qjqlkRXQghgDsb8xfHnSZnDLr7uVH0SGN9LA6XHNT94XG2KbNYKfLKKqnpqeKMrEzkRoE1FVOm9h0J59LnGb9gWloaqKpQHS8dSpk3HiDDvBfqCl9XQ2PMYAduCe0SPMqqpgiiZUhAKylgQ/i08gPDfmNzcX5Yt6jjWgSZYGq4e9Z9AQOGIa9tLabhDfbxW32xiXDtY9HlFXJRBg1ZmApoH5Np0kg387alB6Ek9MP2SdmOVUa0yVeiSqZxpZ5WXXIN9KJqAKg9CDfa974AQ+0mn0ZlUgdXDfxIrH8zj57OZ9GZUx85Cv8Slf54se19LZk5840P9238sUHCTWrqUj/AOpi/wAYxVy0t+JvKv8AcwCz5w+x01gwYMWhgznPtHFsyqfxj/CMenZk1szpvxN+cbDHv2sQaczmP74Rh/Ao/UHFVwVUd3X0rf8AvoP4jp/nirelvx+5vIe3gElzh/aN/B9SMjzOrpq093BVPrgnb3DpLGxPIGzgHyIHQg4uOM+1Ad5FR5U0dRUzOF7weJI7mw5bMeZ52AFzjQc4yiCqiMNREssZ+yw/MHmD6jfFPw5wDQUMhlpqcJIRbUWdyAeYGpjb4jfFoYMWf/EBQB8q7w21QzIwPxuhHwOq9vQeWLqQDLcisy7w0VmANruUsd/Vyf8Aviw494davonplYIzMjBmBIGlwxuB90EYmcVcPxV9LJSzFgj23U2IKkMCLgjmOuAMP7L+IJYMqrGo6eB6qB1e7DU7xsfGSos1kAH2rbny3cuHKqLMp1mgYa6nK3St0AhRJdUj1Lc+MHvQLkkquxti4pezLLKaNVXXFIDtOJ2SW9rbMGA5dALemGLhXIaekhtTkuJGLtKza3kJ5Fn+1YbD0wAq9ltPl01HEq09MKqJBHUKY07wOvhYvtq8RBN/j5HHv2woGoYaUAAVFZBAANhYvqtty93E3OezLLamVppILSsxZnSR1JJNyTZrXv1tiNxPw1SwUkAaokhSlq46hGdjKSyE+AaySbgmwHLnY7gm8j7GLk8ks2Z3U5BJw9mVPWhQ1HJ4JdGoiLWLOtzdiAfGpO5tpO4ub/jvtNLaoKFiF5NOOZ/+35D73PytzK1x5xxJmF4gDHTX/o77v5Fz+dhsNuZF8JVHEyjSSCB7p628j8MQrcRmsos02z9kOuanfHPs6Pt9ZfQhcRS+FR1LX+n/APcS6IkmAkLHTyOqPKVJRCTvcjbYb2588PHCHZe2YMk9Rqjpx1GzSei+Q+99L9NPn7MaErojE0CEAOkM8irIB++tyG22vzPnj3VUpQWZGx+NnTirHW+OS05ZfDvzRmFdkUVNQwyqA1MmdKe+IB1QKNOokf1fed4BbYgg9caFxvnsFakOXUs0c71UyB+6cPohVg8jMVJAGkabG174djlsPc9x3SGHRo7sqCmkCwXTa1rdMRso4epaUk09PFCW2YxoqkjyJAvb0xJSyKOUnJ5sUuIamFc+ojLIkYho5XBdlUXdhGACSNzc4sa7j2gSogAr4mDkx93HpkBZioVmZblAtiOYB1X6YruP+y6LM51qGnkicRhLBQwsCx5GxvdvPH5knY7ltOY2KSSyRsG1O53YG4uq2W1+lvjfH08kbs5zelp1zCSapgjMuZVD2klRSF16VuC3mDhl4a4tpameenhqhUSIS+y2AQkCysBZwpIGrfmMJH/oPSmbvHqp2QsSy2UM19/ft5/d+mHXhjgahy5nlp49DMmlnZ2bw3BI8RsBcA/IYAQ+zLh4R59mkgA0wswWwsB3z6wB8FUrtho7X8wgSjVJJY0c1EDhWYBiqzLqYL7xAF72GLrhrIu4qK2cOrJVSpIlulkANzyN2va3TCjxp2QrmFc1W1U6I6qDHo1EFV0jSdQsuwNrHe/nsB89rHH1IMskSnnSZ6gGNe7YMFBtrLke74DYA7kkbbEhJ42ifL6OiaPUTV5V7K9rgA6klJ9SQ7rbyvjYZuA6AwNAlPFErFCSkaFjoYMAS6tqvYg3vsTizznIKeqjSKeJXRHV1XlpK8rWttba3IgkYASeJeFJIcsy+Omh71qGogneJecmgN3mnzZmYt9fhhH7TeI5aury2ZKapp1ilAU1ERT9oXQ2G5vbSMdA4Ve0jhhq+j7uIqs6SJJCzEgKynqQD9ksOR3t5YAy/tga+ZP6RoPyv/PC9wmP9epf/wAmL/8AYuLPtNn15nUG/JlX+FFB/MHHj2eQ68ypR/7mr+EFv5Yq5a2/E3lPsYBZ8o/Y6OwYMGLQwZi/bhR6aqGXo8On5oxJ/JhjOoJSjK67FSCPiDcY2vtqy7XRpMBvDILnyV/Cf72jGI4rMQsrGbjY9iswkV0zXr4HVVHUCSNJF3V1DA+hFx+WPbCf2Y5oZstj02aSK8dibDw+6CbEjwFd7HFV2fcfNVy10Fboimgdj3YsEEaeFtzuSrA6ibDdbAb4sYy3opmMvqdVsoPk2OcuewBzEsgklAuYo/G4Hqo90dLtYXxlNV2wGokkWKRKCKK15J4+9mc6gNKxAhR11eI2G9x0q+JszXLc1pMxoEBpa2FSY4lsJNwHUIOTWKNbnr59b3c/BNU+bf6Ry5Vp0kTUzVMZWzuCHKxe/f7XjA8RPPHo5FV2hcB1s1dLX+0UkkaWkVZpNlVVDaCjKU036XswNzzOLPsR4vrKuV4WghSkjjJvDF3ao5YEAWOnxXYkW9fi8ZPwRGIyK4pXSNKZNcsKAKSiIQiWIVdKLsPLFHxdx3BQIaWhSPvF2sigRxeey7FvQbDrytjzOais2d8PhrMRPcrWbGXi/i+CgS7nXKR4Igdz6n91b9T8r4wfiTiKetl7yZr291B7qDyA/nzOK+sq3ldpJGLuxuzMbk49spyuWplWKFC7noOg8yeQA8ziusulY8lwNlgdnVYOO/LWXNvl3dCKiEkAAkk2AG5JPQY1ngTsyA0z1ygnmsB5D1k8/wAPLz8gx8D8BRUQEj2kqLbvbZPMJf6auZ9L2w5YkU4bLWRT7R205510aLr17uh+AW2GP3BigzPjShp51ppqmNJmIGjc2J5aiAQlwQfERzGJZni/wYg12c08LpHLNEjubIjOoZyeQVSbkk2G3mMZ/wAM5jmVVSvmftiLHIk/dUfcpYEa44h3tw1+8C8wb8uuwDXx/XTRUFTJSSBJ4o+8BsrEBSGbwsCN0DDcdcKMeZtPWvGzymnzLK1liVZCNLqtmSP9wlSSbded8JOS1tDTnLKxZe9llEqZgpJeU96CrO43IVGv0uwsRfe7Xw1wxWCLLj3ZEuXV8sRMng107mzOt/eGmwXzttfAEeo4srJ0yqKhkEENbGYtTjvZImhfTIdbe8dAsLgX3OxIIrmzwTzUtNm8hMFNPURTlrokkse8LS2sLFeV9iQ3PfD5QdnSIFUzNaLMDVwaFC92Dzh3vdDvflfFpnXDhAqJqKKn9qqDH3hqA7RsE2BKg7MFJtYbnngBb7Dq9Hp6uKO/dx1jmIEEWiks0ex3F9zjScLHBnDD0rVE88omqallaRlXQgCLpRFXyUEi/wAPLDPgAwYMGADH4Tj9wv8AHuZ+z0FRJezFCi/F/CLfC9/lj43ksz3VW7JqC4t5HPec1nfVE0v+8ld/4mJ/nhu7G6TXmGu39HE7X9TZP0Y4RcbD2G5faKec/bcIPgoufzYfTFbQt6xG32pNU4OSXTL56eBp+DBgxZmFK/iDLRU000B/rIyoPkbbH5NY45hljKsVYWYEgg9CNiMdXYwXtayT2etMii0c41j8XJx8b2b+1iJi4ZpSNF+n8RuzlS+eq71x+ngWHYrnPd1L0zHwzLdfxpvb5rf+EYYs17JIKnMJqyaV1jkt+xjOnV4QG1NzsxBuo+u9hj1BWNDIkqGzowZT6g3+mOmsizRKqnjnj911vbyPIg+oNx8sfcLPOO70PG3sLuWq5cJce9fjwPLKuHaamEawwqgjBEfMlA1tWksSRqIBNuZ3N8WE8yopd2CqouWY2AA5kk8hiHnmdQ0kRlncKo5Dqx8lHU/55YwnjXjeauYrvHAD4Ywefq56n05D8z0tuUF2kHAbOsxUtNI835DDx32ltLqgoiVj5NLuGf0Xqq+vM+nXNMGH7gPs6eq0z1F46fmByaQen7qn97r053EHOdsjWqOG2fT0X1b+5Q8I8Iz172jGmNT45WGy+g/ea3Qel7c8bbltBRZVCoLpEHYKZJGAMjEGwLH4GwGw3xeUNHHCixxIERRYKosB/nzwp9r+UGpyqoVV1OgEqi1z4CC1vXRqHzxOqpUO8ymP2nZinlwj08wl7TaE0s1TBIZ+6dU7tVYOzubIAGANmsd7dD1FsKHFHaNmAgnKQLSVFJNEJ42dJQUnRtB1WAFm08j1Fza4wZ7wTNUy0stEvdRT0cRuQAIJYAHhZ1O+6/stgbXJseWLY9ntXWTSz5jUQr30Pcyw0sbaWVfEja3NxIsmlgdJ923I47FYKU9LXxyVkktbPLW5b3Usa30xywnxyHSPe2JB+AHwjR00jVks0lNV1dNPN7XTpBFdJmk3QTy3uqxDw6DyNzYD3tjnyekp39umNmipe5eWRtjGDfxjkST1tve3libw7XU01PHJRlDT2smhdKgKbWC2GmxFrWGAK3hvh5AFq6mlgSvkAaZkXVpa1rKxLEWFgdJte/PFZF2X0azB9dQYVl71aUynuFe97iO3nva9unLbDvgwBDpcqgjkeWOGJJH991RQzfiIFzv54mY+JplRSzsFUC5ZjYAeZJ2GIVLnlNJE88c8TxR31yK6lV0jUbsDYWUg/DAFhgwn1XaFAtKtSsczCWYRU6Mugzs1tLJqOyG/vNbkduV/2s44WKqhpJI1WQ05nqT3l1plVNRuwXxm4tyXax64Ab8GM5j7YKRxTGOKZhNMI3uAO4BbSrPYkeI3IF9wGPSxidp/E1V7THQZe8glMJkbuFDuW1aURifDGl7szHe1uV9wNRx41FXHGrM7qioLszMAFHmxJsB6nGU8bVdT3+WsJo6iVZu67iPeNakQ7tIQbnTIwaxC6UB2BN8ePB0gizLMsuljkrWmmiMjyBSCugl3kuNIVSRpXrdQOV8AXvCvaVFU11TAX1r3yx0yxRO91Fw0jOqkBS1jckADflc4qO2/OLtDSKfd/aP8TdUH01H5jHhwHxdHTe3RJCdf+kppJEC6VggGkFmIGkWClFQblrDrhAzzM2qaiWd/ekcm3kOQHyWw+WI2KnlHd6l5sLC/uXfuvhHxfrwIOOleCsp9looISLMEu/4m8TD5E2+WMS7N8j9qrowReOM94/wU7D5tYW8r46Ix4wkOMiT+oMRm40rvf2DBgwYmGaDCx2h8Pe2UboovKnjj9SBuv9oXHxsemGfBj5KKksmdKbZVTU48UcnkYdOA+OzQRyxshkRhqjF7aX5b/dI5/AbbnE3tb4W9nn9qjH7KZvFb7MnM/Jtz8dXpjPsVb3qpm8i6cdh02s0/Ess/z2eslMs76j0A2VR5KOg/M9b4gQxM7BVUszGwUC5JPIADcnEvJcolqpVhhXU5+gHUk9AP8742Kj4YgyihqKlrSTpA7FyNgdJsqDoCdr8zf5D1XVKx5/U44zHU4KCilryivWhA4B7NlTTUVml35rFsVX1Y8mPpyHr00/HPvA1FmdDBRtTSa3rJGkSjYDR3Yj3ld+a84zYW2I3ubB9XtLFPRwz18dp5neNaeAajqicxublyCusXG/UAarXNhCCgskY3E4qzEz37H+DRcGF7h/jOkq4pJVfuu6NpkntG0R6awTYX8722IvcHFzQV0UyCSGRJEPJkYMD8wbY9kckYMGDACj2oR66NITuJqumjPznQ/wAsWXDed0Uxlp6N4z7O1nWNbKpYk7WGki+rdet8L/bNTSyUMaU4YzNVQiPTzDXNj6W536Ypf/I9XSZkP9GBIKaakWKSU2PdlCAWCX8chVQQSLEsxPXAEDj3tFqY5j3EyQU8db7MxCq0rlArTONYKgJqVbWO5F+dsXnaxnlVH3K0NTEhE8SSILl9UpPdhiAdEZCsTyJ5fGPkHZizx1y17ajPJIIipHgVpO87wWFg7uEa3kqg+WL/ACzs8gjpqeCSSSRoqhKh5L2MsiAhdd7nQBYBQdgq787gKHaEppjR0s8stZ3rTTOsrf00oRUhiVFFlQysDoAsNzucQeAqxo6afIqmLU6TSCcklEjpiLvLrt53K3tfUh2F8a1mHD0E1TBVSJqlpw3dm+w1WuSOpFtr8r38sTXoYyXJjQmRdDkqLuovZWNvEu52O2588AYvl+Wh8qqoKjvaukE+jLCFYzOwDAFLckFtiRpsH6WGJv8A5XqWq8ppKvvJQtI4qZAoKOqyCRYme+4BWNT1O37xxsSqALDYDpj9wBnOWdmxNNXpUOizVdW0wkjBOiz6o+dr2Ysbfetg/wDSaLv4p/aqhXEZWdom0PUOzFmdnBJUMSQVHTSARbGjYMAUtBwpSQ9x3UKr7OG7oC/hLgBm5+JiABqa5577nFpFSorO6ooeS2tgAC2kWGo8zYbC+PbCvx/xYtBBdbGd7iNf1Y+g/M2Hnb5KSis2dKap2zUILNsRO1zPI1ZqOnVF1OJKlkUDW+2kMR7xGxJP3fI4zLH3NKzsWYlmYkknmSTck/PDf2ZcK+2VGuRbwQkF7jZj9lPXzPpt1GKyTdszc1QrwGG14Lj2v1wNK7K+HfZaQO4tLPZ2vzC/YX6G/wAWI6YdMGDFlGKiskYi+6V1jslxYYMGDHo4hgwYMARM2y2OoheGVdSOLEfoR5EHcHzxzjxTw/JRTtDJuOaP0dehH8x0OOmcUXF/DMdfAYn8LjeN7bo38weo6/EAjhfVvrTiWuy9oPCzyl7r49nb5nO2WZhJTypNExV0Nwf5HzBGxHUY3rhvP6bNqVo5EUkraaFv1HUqTyPTGE51lEtLM0My6XX6EdGU9QfP+ePPK8xlp5Vlhco6nYj9COoPkcQ6rXW8maTH4CvG1qUXryfrkdMRZREsyzqtnWHuVsTZUvqsq8hcgbgfZXywhcZcBo3sbmFquGBXjmiB0yMJPF3qEMviEm5W+4JxdcD8exVqiOTTHUW3S+z+qX5+enmPW18OOLGMlJZoxd1FlM3CxZMxzPuGcqo6aO+XyFquUKsU1QYtOjUdTSGQqg078ze4Hnaq4NzBaOizyeA91EuhYVSXvgkhVlBWS2lruybi+wFybAnbsxy6GdO7nijlS99MiBhccjZgRfC5m3AsDRLDTpHBEayKeZFXwyCO10CggLq0ryFtibXOPRyKns5z7MCKanzCEAy08kiSlv2jBGQftEt4TpkXe9/Pe+NDxUDLHNd7SzLoWnMUai+oanVnJN7b6FFrdOe+JecVIip5pGNlSJ2JvawVSSb9NhzwBMwYw7gftCqIKSniZHmLQyd00hJaonaZVSNCWv3aa7MxvyYD3d3Wn7RFWr9jlUM0Sj2qoj2hhdiAF3uSNbKmokWO55GwD5gxGlzCJZFhaWMSuCUjLgMwHMqt7kCx5YkFhcC+55YA/cGM14fzmtqM+rEjl1UEACOpAKhwgGlTzDd5rJPkCD9nGlYAMGDBgAwYMK/GfGsNAtj45yPDED+bH7I/M9PT5KSis2dKqZ2zUILNsmcW8TRUMJkkN2NxHGDu5/kB1PT4kA89Z3m8tVM00zXdvoo6Ko6Af5ud8Gd5xLVTNNM2pz9FHRVHQDy+fM3x45dQSTyLFEpd3NgB/nYDmSdgMVttrseS4G02fs+GDhvS97m+h75Dk8lXOkEQuzHc9FHVj5Af9uZx0dw9ksdHAkEQ8Kjc9WY82PqT9Nh0xWcD8JJQQ6dmmfeR/P7o+6Pz5+gZcS6KdxZviZ7au0f9TPch7i+vb5BgwYMSCoDBgwYAMGDBgAwYMGAKLi7haGvi0SeF19yQDdT/ADU9R+hsRgXEnD09FL3Uy2/dYe6481P8uYx01iFm+VQ1MZinQOh6HofMHmD6jHC6hT1XEtdnbUnhXuy1h06d3kcuo5BBBIINwRzBxpfCHao8doq0GROQlHvj8Q+0PXn+I4ruMezaelvJBqnh9B41/EBzH3h63AwiYhJzqkamUcLtCrqvqvI6lyzM4qhBJDIsiHqp/IjmD6HfEvHLWWZpNTvrgkaNvNTa/oRyI9DjRch7XpFstXEHH78ezfNT4SfgVxKhiov3tDPYrYV0NanvL5P16yNgxGzOhSeGSGQXjkRkYAkXDCx3G42xS5RxxQ1FtFQqt+7J4D8PFYH5E4Yla+43GJKknwKayqdbymmu9C2nBkAqqWoUALSQGKGK2yk/bvfchbjfzve+Fes4Fropa9KOSlNNmBJl79W1xF76ymkWfZmsGPO3kSdNwY+nMyFMg9vzwqWlWHLaaOEyIxR5HKk21qQwuGa9j0+9iJLmVU881fDHD7JlDTxRiokleSRrASeIsTqI2UtyDAb8xtAGEPibs7ilcyQmZRNUxPUQrJaGQCRWkZ4zsWIHTr053AVcl4imyqGlp0pmq6yuU1ToLo2pyzNdvFc6Ao06RbQxJOoAanwzmj1VNHPJBJTu4OqKQEMpBIPMA2Nrg2FwQbDCdxtklZMZFWASt3qyUdSsiRmkIVQQwYatOpSx069V+QIGGXMuMaOmFpalC4G6p4mv+Fb2+dsfG0uJ7rrnY8oJt9gwYj11bHChkldUQc2YgD8/0xlme9r5N1pIbffl5/JAbfMsfhjOc3zmepfXPK0h6XOw+CjZfkBiPPFRXu6lzhdhXWa2+yvm/XrI0bi/tWJvFQiw5GZhv/YU8vi3064y2aZnYs7FmJuWY3JPmSdzj4w5cHdntRWaZHvDAd9bDdh9xev4jt8eWIjlO1mhhVhsBXnwXV8X66IXcjyaarlEUCFmPM9FHmx6D/PPG98F8HxUEe3jmYeOQjn6L5Lf69elrPIcigo4hFAmkdTzZj5sep/TpbFliZTQoaviZnaO1Z4n2IaQ8e/yDBgwYkFQGDBgwAYMGDABgwYMAGDBgwAYMGDABhR4p7PqWsu4HczH+sQDc/eXk3x2PrhuwY8yipLJnWm6ymW9W8mc+cQ9nlZTXITvox9uK5+q+8PoR64UiMdYYp854WpKq5ngRmP2wNLfxLY/niLPCL/yy/w36gktLo59q8v8HM+JdDmc0P8AQyyR/gdl/Q41jNOx6Ft4J3T0cBx8LjSR+eFeu7KK5L6O6l8tL2P94Afnjg6LI8i2htTB3LJyXc9PHQrKbtCzFOVSxH3lRvzK3/PE+PtUrxzaI/GP/kRipqOBswTnSyH8Nm/wk4hNw5WDnS1H/wAL/wDTj5vWrqev2cBZrlB/IZJO1WvPIxD4R/8AMnEGp7RMxf8A2gqPJUQfmFv+eKheHKs8qWo/+F/+nE2n4Jr35Uso/ENP+IjDetfUfsYCGuUF8isr84qJv6aaWQeTuxH0JtiFh4ouyuvf3hFF+N7/AOANhnyzsdjG89QzfdjUL+Zvf6DH1U2S5Hme08HSslJdy18DIMM/D/AdZVWKxGOP/eS3UfIW1N8hb1xtmS8IUdLvFAoYfbbxN8i1yPlbF7jvDCfxMqsR+oG9KY/F+X5Erhfs2paWzyDv5R9px4Qfupy+Zufhh1wYMSoxUVkiguvsulvWPNhgwYMejiGDBgwAYMGDABgwYMAGDBgwAYMGDABgwYMAGDBgwAYMGDABgwYMAGDBgwAYMGDABgwYMAGDBgwAYMGDABgwYMAGDBgwAYMGDABgwYMAf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9043" y="1887226"/>
            <a:ext cx="8149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Occurs mostly in females</a:t>
            </a:r>
            <a:br>
              <a:rPr lang="en-US" sz="3200" dirty="0" smtClean="0"/>
            </a:b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 problem for over 3 million Americans</a:t>
            </a:r>
            <a:br>
              <a:rPr lang="en-US" sz="3200" dirty="0" smtClean="0"/>
            </a:b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Usually starts from 10-16 years of 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906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kids cyberbully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Revenge</a:t>
            </a:r>
          </a:p>
          <a:p>
            <a:r>
              <a:rPr lang="en-US" dirty="0" smtClean="0"/>
              <a:t>Entertainment</a:t>
            </a:r>
          </a:p>
          <a:p>
            <a:r>
              <a:rPr lang="en-US" dirty="0" smtClean="0"/>
              <a:t>Power hungry</a:t>
            </a:r>
          </a:p>
          <a:p>
            <a:r>
              <a:rPr lang="en-US" dirty="0" smtClean="0"/>
              <a:t>Mean girls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559">
            <a:off x="4767419" y="2649561"/>
            <a:ext cx="5770667" cy="32208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1338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Direct attacks</a:t>
            </a:r>
          </a:p>
          <a:p>
            <a:r>
              <a:rPr lang="en-US" sz="4400" dirty="0" smtClean="0"/>
              <a:t>Cyberbullying by proxy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182" y="1481293"/>
            <a:ext cx="3668230" cy="41550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844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Cyberbullying by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 messaging</a:t>
            </a:r>
          </a:p>
          <a:p>
            <a:r>
              <a:rPr lang="en-US" dirty="0" smtClean="0"/>
              <a:t>Stealing passwords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Websites</a:t>
            </a:r>
          </a:p>
          <a:p>
            <a:r>
              <a:rPr lang="en-US" dirty="0" smtClean="0"/>
              <a:t>Pictures</a:t>
            </a:r>
          </a:p>
          <a:p>
            <a:r>
              <a:rPr lang="en-US" dirty="0" smtClean="0"/>
              <a:t>Gaming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796" y="2484333"/>
            <a:ext cx="5625870" cy="3072021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3181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prevent 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consequences</a:t>
            </a:r>
          </a:p>
          <a:p>
            <a:r>
              <a:rPr lang="en-US" dirty="0" smtClean="0"/>
              <a:t>Talk about respecting others</a:t>
            </a:r>
          </a:p>
          <a:p>
            <a:r>
              <a:rPr lang="en-US" dirty="0" smtClean="0"/>
              <a:t>What parents can do</a:t>
            </a:r>
          </a:p>
          <a:p>
            <a:r>
              <a:rPr lang="en-US" dirty="0" smtClean="0"/>
              <a:t>Take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0719">
            <a:off x="6477278" y="2249487"/>
            <a:ext cx="3790437" cy="34065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47688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Remember we each have to do our part to stop cyberbullying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516" y="4430842"/>
            <a:ext cx="2143125" cy="21336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771871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68</TotalTime>
  <Words>105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Cyberbullying</vt:lpstr>
      <vt:lpstr>Introduction</vt:lpstr>
      <vt:lpstr>What is cyberbullying?</vt:lpstr>
      <vt:lpstr>8 Facts about cyberbullying</vt:lpstr>
      <vt:lpstr>Why kids cyberbully</vt:lpstr>
      <vt:lpstr>Types of cyberbullying</vt:lpstr>
      <vt:lpstr>Cyberbullying by Proxy</vt:lpstr>
      <vt:lpstr>How to prevent cyberbullying</vt:lpstr>
      <vt:lpstr>Summary and conclusion</vt:lpstr>
      <vt:lpstr>Thanks for listening</vt:lpstr>
    </vt:vector>
  </TitlesOfParts>
  <Company>Baltic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Cyberbullying</dc:title>
  <dc:creator>Suzy Ries</dc:creator>
  <cp:lastModifiedBy>Kayla Stuefen</cp:lastModifiedBy>
  <cp:revision>8</cp:revision>
  <dcterms:created xsi:type="dcterms:W3CDTF">2013-11-13T16:09:54Z</dcterms:created>
  <dcterms:modified xsi:type="dcterms:W3CDTF">2015-09-18T14:05:12Z</dcterms:modified>
</cp:coreProperties>
</file>